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A58B-3EA8-487F-A743-F0198AA8FF22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8D4F-3400-4B4B-A3D3-77BCECA8A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2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6A58B-3EA8-487F-A743-F0198AA8FF22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E8D4F-3400-4B4B-A3D3-77BCECA8A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0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Памятка работодателю</a:t>
            </a:r>
            <a:r>
              <a:rPr lang="ru-RU" sz="4400" smtClean="0"/>
              <a:t/>
            </a:r>
            <a:br>
              <a:rPr lang="ru-RU" sz="44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2800" smtClean="0"/>
              <a:t>основные мероприятия по охране труда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(выпуск 1)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5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b="1" smtClean="0"/>
              <a:t>СОЗДАНИЕ СЛУЖБЫ ОХРАНЫ ТРУДА</a:t>
            </a:r>
            <a:br>
              <a:rPr lang="ru-RU" sz="1400" b="1" smtClean="0"/>
            </a:br>
            <a:r>
              <a:rPr lang="ru-RU" sz="1400" b="1" smtClean="0"/>
              <a:t>(ВВЕДЕНИЕ ДОЛЖНОСТИ ШТАТНОГО СПЕЦИАЛИСТА ПО ОХРАНЕ ТРУДА) ЛИБО НАЗНАЧЕНИЕ ОТВЕТСТВЕННОГО ЛИЦА ЗА ОХРАНУ ТРУДА В ОРГАНИЗАЦИИ</a:t>
            </a: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8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b="1" smtClean="0"/>
              <a:t>ОБУЧЕНИЕ ПО ОХРАНЕ ТРУДА</a:t>
            </a: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6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4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3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2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3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smtClean="0"/>
              <a:t>Консультационные пункты</a:t>
            </a: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34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Памятка работодателю  основные мероприятия по охране труда  (выпуск 1)</vt:lpstr>
      <vt:lpstr>СОЗДАНИЕ СЛУЖБЫ ОХРАНЫ ТРУДА (ВВЕДЕНИЕ ДОЛЖНОСТИ ШТАТНОГО СПЕЦИАЛИСТА ПО ОХРАНЕ ТРУДА) ЛИБО НАЗНАЧЕНИЕ ОТВЕТСТВЕННОГО ЛИЦА ЗА ОХРАНУ ТРУДА В ОРГАНИЗАЦИИ</vt:lpstr>
      <vt:lpstr>ОБУЧЕНИЕ ПО ОХРАНЕ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Консультационные пункты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работодателю  основные мероприятия по охране труда  (выпуск 1)</dc:title>
  <dc:creator>Отдел труда</dc:creator>
  <cp:lastModifiedBy>Отдел труда</cp:lastModifiedBy>
  <cp:revision>1</cp:revision>
  <dcterms:created xsi:type="dcterms:W3CDTF">2016-03-10T05:11:42Z</dcterms:created>
  <dcterms:modified xsi:type="dcterms:W3CDTF">2016-03-10T05:11:42Z</dcterms:modified>
</cp:coreProperties>
</file>